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F0A6-BDCA-8E88-B693-D75779DF3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5DA24-1FCD-AED1-C7CA-1F0CABD1F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36FA1-C28D-D3B2-ABF8-67FABE30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35055-BD97-2DD9-8F7D-12AF19A8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76E84-3AE2-84B9-EAC3-FCC46A57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60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0138-22CE-E190-F5AA-92D37189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F7878-2D63-9F91-BE58-2FF0669FB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B8FF-527C-A84D-9AFD-D6236A1D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4A31E-EA3A-8FAE-8134-AAD89992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3ED06-5A92-EAF0-D7BE-C3F46E86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45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E3FF4-5124-E558-55C5-F2CC4CD6D9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CD321-7FC8-0BB5-15DC-EBF428212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5FC0-7136-592B-0ED3-A71C61D2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4DD91-B9D1-AF43-4908-1ADF5E53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5F077-7AC8-211A-E5C5-99B2A53F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08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7CE6-015E-EFE1-0246-2EECBAE7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C6BA3-E460-0E71-0A34-097B0D187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045DF-DED8-4CA7-16E2-FD8662D2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DA292-076A-5969-678C-FBDEB96C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734E4-F98C-6F6F-F67C-048F3593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55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123C-7FB1-94E0-9F00-11B4D5D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461BA-6BF7-6228-D117-47DE2F9A5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43B6-D29C-F9AA-45AB-96E8FE45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DF40D-E18A-8A6D-640C-BB9275FE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F039B-B2E2-AB46-02BF-ABCCBBED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36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F5CF-BC79-9C6F-0A4F-790C49C5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943F5-F86F-E4A8-E04E-934B8052F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90D8B-CFF4-E22B-F892-85EFC5A82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FFE0C-4A25-76C1-A40D-AAC03C74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6998E-37EE-8C4E-00EC-50681D13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CB089-AA08-A743-7CED-2BBF0F82E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09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3FF8-B5F3-990C-70A5-05BB40AA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18A80-E4DA-D94E-6360-437A3AA5C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0BFAD-A23B-CDAE-04BA-D6FDD9735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341CA-057B-C763-2EEC-939BAD14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96232-D073-2828-0B19-347AD71C5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7C0EF7-BB37-B9AF-796B-9579DB39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2E96CD-00ED-0A26-16ED-09F0920B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EE0D46-1B81-CB0C-9EBC-5374AC8D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74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B947-D2A0-0324-A159-F7499A26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9113A-AE9A-E8A9-2FAA-7AF29D2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DDA4C-05CC-D02D-6578-289F52B6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2DC5E-4505-29E7-DD2C-198599BA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64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C6353-5F62-B68D-3DE0-18E349C4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D55E4-BDA7-495E-CE79-1E6DCFC1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19C81-2E44-806C-D4D4-57F48500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38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5A79-8372-FF50-FCB4-68FF2470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71148-69D0-DE60-4D2F-C6D4579BA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6C161-51E3-DC41-9370-24F2FED3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04123-9AA0-AD74-58AE-FDCE5678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1C7B5-5DCD-3AA1-98E8-6629D402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CFE35-7BC7-9266-9B59-F474BA19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095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02A1-A2F3-2B20-F93A-71D4248F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B7F087-4054-DE91-BF85-8973BAD89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A3EA7-3504-5556-C32E-D1F72CAB2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FCD05-E7E4-45E0-5C74-1EE44E3C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881A9-D3EC-D45D-683C-4C9CD1AD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3FB83-FA95-2D00-635B-3463B3D2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0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7D7A7-8137-E93B-681F-CC49F78F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F5892-D64E-3BA3-02E6-5BA7B3B06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6EFA3-399E-D8CA-247B-54CA9FBB9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77C45-6899-4AF3-A8CD-FAE0BA968FFB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94FB3-3000-5021-B406-D4C27BF9D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17D6-A61C-4CFC-6A13-BBC50169A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F4FBF-6B73-421F-B234-6C9EDF2C5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59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58464-D84C-C52A-AE7F-C2F1B35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96"/>
            <a:ext cx="12192000" cy="6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2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C9031-A49C-56C9-A743-32A6F238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8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2FA6F-3024-943A-C739-6E5A3293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2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1C26D-8652-2A68-3732-6D1F69D4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7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764A1-B949-4112-36D6-9971830C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65" y="597309"/>
            <a:ext cx="11657452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6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C726E-2057-F9B7-D9AB-450E9D43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3076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CBB0D-BBE5-1976-7C25-49F5B94D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61" y="0"/>
            <a:ext cx="6961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3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B48F6-BBDA-AD63-413F-57FCBDB2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06" y="0"/>
            <a:ext cx="557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41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B9D76-8B1D-AB02-73F9-6A911537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1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BAA82B-F5E1-392F-0357-665C08C4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58" y="747169"/>
            <a:ext cx="8332890" cy="5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2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soham k chattopadhyay</dc:creator>
  <cp:lastModifiedBy>soham k chattopadhyay</cp:lastModifiedBy>
  <cp:revision>3</cp:revision>
  <dcterms:created xsi:type="dcterms:W3CDTF">2023-12-15T04:06:20Z</dcterms:created>
  <dcterms:modified xsi:type="dcterms:W3CDTF">2023-12-15T05:31:03Z</dcterms:modified>
</cp:coreProperties>
</file>